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99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7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2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52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12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5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94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4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53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16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51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94F9E3-364C-4603-820D-26A410E35AED}" type="datetimeFigureOut">
              <a:rPr lang="pl-PL" smtClean="0"/>
              <a:t>2019-05-30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ADFC33-19EA-41B4-9528-5E5FD0D5B180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29749"/>
          </a:xfrm>
        </p:spPr>
      </p:pic>
    </p:spTree>
    <p:extLst>
      <p:ext uri="{BB962C8B-B14F-4D97-AF65-F5344CB8AC3E}">
        <p14:creationId xmlns:p14="http://schemas.microsoft.com/office/powerpoint/2010/main" val="3134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4382"/>
          </a:xfrm>
        </p:spPr>
      </p:pic>
    </p:spTree>
    <p:extLst>
      <p:ext uri="{BB962C8B-B14F-4D97-AF65-F5344CB8AC3E}">
        <p14:creationId xmlns:p14="http://schemas.microsoft.com/office/powerpoint/2010/main" val="17256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9611"/>
          </a:xfrm>
        </p:spPr>
      </p:pic>
    </p:spTree>
    <p:extLst>
      <p:ext uri="{BB962C8B-B14F-4D97-AF65-F5344CB8AC3E}">
        <p14:creationId xmlns:p14="http://schemas.microsoft.com/office/powerpoint/2010/main" val="36850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1373"/>
          </a:xfrm>
        </p:spPr>
      </p:pic>
    </p:spTree>
    <p:extLst>
      <p:ext uri="{BB962C8B-B14F-4D97-AF65-F5344CB8AC3E}">
        <p14:creationId xmlns:p14="http://schemas.microsoft.com/office/powerpoint/2010/main" val="31752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4897"/>
          </a:xfrm>
        </p:spPr>
      </p:pic>
    </p:spTree>
    <p:extLst>
      <p:ext uri="{BB962C8B-B14F-4D97-AF65-F5344CB8AC3E}">
        <p14:creationId xmlns:p14="http://schemas.microsoft.com/office/powerpoint/2010/main" val="4013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9016"/>
          </a:xfrm>
        </p:spPr>
      </p:pic>
    </p:spTree>
    <p:extLst>
      <p:ext uri="{BB962C8B-B14F-4D97-AF65-F5344CB8AC3E}">
        <p14:creationId xmlns:p14="http://schemas.microsoft.com/office/powerpoint/2010/main" val="7483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8284"/>
          </a:xfrm>
        </p:spPr>
      </p:pic>
    </p:spTree>
    <p:extLst>
      <p:ext uri="{BB962C8B-B14F-4D97-AF65-F5344CB8AC3E}">
        <p14:creationId xmlns:p14="http://schemas.microsoft.com/office/powerpoint/2010/main" val="41361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4382"/>
          </a:xfrm>
        </p:spPr>
      </p:pic>
    </p:spTree>
    <p:extLst>
      <p:ext uri="{BB962C8B-B14F-4D97-AF65-F5344CB8AC3E}">
        <p14:creationId xmlns:p14="http://schemas.microsoft.com/office/powerpoint/2010/main" val="40103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</cp:revision>
  <dcterms:created xsi:type="dcterms:W3CDTF">2019-05-30T10:22:08Z</dcterms:created>
  <dcterms:modified xsi:type="dcterms:W3CDTF">2019-05-30T10:26:46Z</dcterms:modified>
</cp:coreProperties>
</file>